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59BE5-01DB-E282-BFF8-3E5E5030A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5A7927-E4CF-7451-2196-29AF8E1C4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B4EC3-C28E-B99E-4545-2678423D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E01FD-A560-204A-0C58-4BE65C11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48A7C2-0358-E20D-321A-53707D4D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B4781-402A-BEAA-744C-9A05A10E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80FB65-594F-84A6-69B2-C2295FA3D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71F92-000A-CF03-2289-CC616CAC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FC0F26-D98A-6E16-DE75-18555926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237B1-5C4A-65F9-2900-37585CFE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F4C5F6-C0DA-A8D0-64FE-64FB258A4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15072D-8613-6B8F-231F-6BC1489E4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CAA1FB-F4E0-BD46-F172-2ABD5312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C60C0F-C884-EEAE-63E3-447D557D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F15C5-3995-BD1F-06E2-D22FB2D5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81436-9BF4-5918-9EEB-B4E66915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3F8C7-D1A2-AD10-BD2B-E259604E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391CE-6CE7-215F-5EE6-78EA9A01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9E268-2C4E-78C3-7954-103DD67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756AD-8E34-772D-839F-66F90F0A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9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DC344-BE4E-CD75-1DEC-053F75FF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DC08C9-41AF-924D-AB0E-7C66C3D6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466E-8CF5-7D26-8728-9C9BDE27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53A9F-F719-AFA5-963F-C856A72B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2048E-ABA2-7933-6A4F-7ABA708A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5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BFC86-9C00-06FE-5618-FAF506D2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F146C-98F9-AC5C-A964-A9FC87643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EA1F77-E35A-C838-2229-1E06CE187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EED07C-033A-4460-4BC0-63CB6E39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B5553-65D6-44F6-98B5-904C0AEC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0B5FE1-6FB1-2602-6C7A-934CB653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83361-E1A2-8831-05EC-9BB51E8E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59662-6BA1-5CFD-049E-ADCFEF90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EB2F9A-A7EE-F2D4-AF4F-9E54FF51D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16A6BF-25DC-9495-8214-E8EAFFAFA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028EE6-6EC7-E695-C746-22766A2AA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2D67CD-26B9-15F4-BFBE-467A98F0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A0E0F1-7889-DE7A-6332-82C0295A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304CE9-B8E6-6E53-AE15-2E280D68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3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3742A-938B-31E4-0575-46026E2E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2E0CD2-4D5F-E426-5DD6-8B159B35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E71E9A-FF50-952A-2CE7-67CBB5B3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466402-8A63-B7B4-9CFD-A55F2176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5464B4-674D-7345-98E7-160730C5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648E26-088E-424B-3975-E446E408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2BE399-98E3-363D-37AE-4B9A012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49D54-1482-F4CE-6DF8-2F74F421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E7745-C6BC-0615-19B1-110456140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ADF2B2-8874-C24D-F743-3B2C55CEA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BF8059-366F-571C-4E0B-A648B9F0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9A1B3F-DFF6-0ACA-A5AC-7395C872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7450FD-6175-2D79-2215-93EA960F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6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6EB1A-C3AB-48D3-20A7-EF848AB1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7DD9B-8359-58FC-7100-A2607808E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02BFA4-2611-7420-BF3A-11BE1A480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983C7-FC27-0548-FF5B-64ABE572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0E0ED0-7700-E5D7-9620-B5293F95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A4370F-66C7-380B-9E2B-AF72CA9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7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9AA5C6-2413-D0AC-62F2-1355BB31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DED57C-37BD-05BD-E861-A85C5509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2D249B-F7EF-EB4A-3A72-A3BD57A6F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30BE-FE98-DB40-A928-D7D5AD6C1F5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0FDE4-1B89-8978-CCF7-4D9039D83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75FB2-2635-4407-2D11-74135AFE2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81CC-6FEA-4A41-B0C3-1B40B467E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74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CB69B-55DB-9472-D7C3-2EE171EE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Daniel </a:t>
            </a:r>
            <a:r>
              <a:rPr lang="fr-FR" dirty="0" err="1"/>
              <a:t>Enard</a:t>
            </a:r>
            <a:r>
              <a:rPr lang="fr-FR" dirty="0"/>
              <a:t> 		1939-2008	  🇫🇷</a:t>
            </a:r>
            <a:br>
              <a:rPr lang="fr-FR" dirty="0"/>
            </a:br>
            <a:r>
              <a:rPr lang="fr-FR" dirty="0"/>
              <a:t>	Raymond Wilson 	1928-2018	🇬🇧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DBFA34-1B5A-E18A-FDDB-218D05B2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03" y="2034409"/>
            <a:ext cx="5564971" cy="35886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74BFDD-505C-7EA5-823F-256A88385139}"/>
              </a:ext>
            </a:extLst>
          </p:cNvPr>
          <p:cNvSpPr txBox="1"/>
          <p:nvPr/>
        </p:nvSpPr>
        <p:spPr>
          <a:xfrm>
            <a:off x="7126014" y="2291255"/>
            <a:ext cx="511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D. </a:t>
            </a:r>
            <a:r>
              <a:rPr lang="fr-FR" dirty="0" err="1"/>
              <a:t>Enard</a:t>
            </a:r>
            <a:r>
              <a:rPr lang="fr-FR" dirty="0"/>
              <a:t>, VLT Optical </a:t>
            </a:r>
            <a:r>
              <a:rPr lang="fr-FR" dirty="0" err="1"/>
              <a:t>Engineer</a:t>
            </a:r>
            <a:r>
              <a:rPr lang="fr-FR" dirty="0"/>
              <a:t>, ESO</a:t>
            </a:r>
          </a:p>
          <a:p>
            <a:r>
              <a:rPr lang="fr-FR" dirty="0"/>
              <a:t>	R. Wilson, NTT Designer, Active </a:t>
            </a:r>
            <a:r>
              <a:rPr lang="fr-FR" dirty="0" err="1"/>
              <a:t>optics</a:t>
            </a:r>
            <a:r>
              <a:rPr lang="fr-FR" dirty="0"/>
              <a:t>, ESO</a:t>
            </a:r>
          </a:p>
        </p:txBody>
      </p:sp>
    </p:spTree>
    <p:extLst>
      <p:ext uri="{BB962C8B-B14F-4D97-AF65-F5344CB8AC3E}">
        <p14:creationId xmlns:p14="http://schemas.microsoft.com/office/powerpoint/2010/main" val="389651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AF341-9F47-7AB9-11CD-B12EA523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Absents, vivants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BF6B05-D0DD-C09A-7417-D68D0018D48F}"/>
              </a:ext>
            </a:extLst>
          </p:cNvPr>
          <p:cNvSpPr txBox="1"/>
          <p:nvPr/>
        </p:nvSpPr>
        <p:spPr>
          <a:xfrm>
            <a:off x="1954924" y="1860331"/>
            <a:ext cx="19699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Christian Perrier</a:t>
            </a:r>
          </a:p>
          <a:p>
            <a:r>
              <a:rPr lang="fr-FR" dirty="0"/>
              <a:t>Dennis </a:t>
            </a:r>
            <a:r>
              <a:rPr lang="fr-FR" dirty="0" err="1"/>
              <a:t>Downes</a:t>
            </a:r>
            <a:endParaRPr lang="fr-FR" dirty="0"/>
          </a:p>
          <a:p>
            <a:r>
              <a:rPr lang="fr-FR" dirty="0"/>
              <a:t>James </a:t>
            </a:r>
            <a:r>
              <a:rPr lang="fr-FR" dirty="0" err="1"/>
              <a:t>Lequeux</a:t>
            </a:r>
            <a:endParaRPr lang="fr-FR" dirty="0"/>
          </a:p>
          <a:p>
            <a:r>
              <a:rPr lang="fr-FR" dirty="0"/>
              <a:t>François Sibille</a:t>
            </a:r>
          </a:p>
          <a:p>
            <a:r>
              <a:rPr lang="fr-FR" dirty="0"/>
              <a:t>Paolo di Benedetto</a:t>
            </a:r>
          </a:p>
          <a:p>
            <a:r>
              <a:rPr lang="fr-FR" dirty="0"/>
              <a:t>Harry van der </a:t>
            </a:r>
            <a:r>
              <a:rPr lang="fr-FR" dirty="0" err="1"/>
              <a:t>Laan</a:t>
            </a:r>
            <a:endParaRPr lang="fr-FR" dirty="0"/>
          </a:p>
          <a:p>
            <a:r>
              <a:rPr lang="fr-FR" dirty="0"/>
              <a:t>Massimo </a:t>
            </a:r>
            <a:r>
              <a:rPr lang="fr-FR" dirty="0" err="1"/>
              <a:t>Tarenghi</a:t>
            </a:r>
            <a:endParaRPr lang="fr-FR" dirty="0"/>
          </a:p>
          <a:p>
            <a:r>
              <a:rPr lang="fr-FR" dirty="0"/>
              <a:t>Jan </a:t>
            </a:r>
            <a:r>
              <a:rPr lang="fr-FR" dirty="0" err="1"/>
              <a:t>Wijnbergen</a:t>
            </a:r>
            <a:endParaRPr lang="fr-FR" dirty="0"/>
          </a:p>
          <a:p>
            <a:r>
              <a:rPr lang="fr-FR" dirty="0"/>
              <a:t>Marc Sarazin</a:t>
            </a:r>
          </a:p>
          <a:p>
            <a:r>
              <a:rPr lang="fr-FR" dirty="0" err="1"/>
              <a:t>Oberto</a:t>
            </a:r>
            <a:r>
              <a:rPr lang="fr-FR" dirty="0"/>
              <a:t> </a:t>
            </a:r>
            <a:r>
              <a:rPr lang="fr-FR" dirty="0" err="1"/>
              <a:t>Citterio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86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5AD2C-5257-7072-7768-359949372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DC6D0-EED2-1D26-C9F5-43B4E0A4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47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9CBDC-8971-E003-2FE4-1343A1669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B4BEC-CEFE-1643-5CE7-E9FE1CBE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65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53CA-7724-7992-C5A5-DA8DF8778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512C1-C95A-696E-89FF-6A55E022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E505E-077A-EDE0-872D-80A8D009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Lodewijk</a:t>
            </a:r>
            <a:r>
              <a:rPr lang="fr-FR" dirty="0"/>
              <a:t> </a:t>
            </a:r>
            <a:r>
              <a:rPr lang="fr-FR" dirty="0" err="1"/>
              <a:t>Woltjer</a:t>
            </a:r>
            <a:r>
              <a:rPr lang="fr-FR" dirty="0"/>
              <a:t> 	1930 – 2019.      🇳🇱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65583D-6572-8F27-0AA8-2675C4AD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8584"/>
            <a:ext cx="3649717" cy="38778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386A4D-2870-D1F6-2325-C4CD94D77078}"/>
              </a:ext>
            </a:extLst>
          </p:cNvPr>
          <p:cNvSpPr txBox="1"/>
          <p:nvPr/>
        </p:nvSpPr>
        <p:spPr>
          <a:xfrm>
            <a:off x="5749159" y="2249214"/>
            <a:ext cx="3179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ESO </a:t>
            </a:r>
            <a:r>
              <a:rPr lang="fr-FR" dirty="0" err="1"/>
              <a:t>Director</a:t>
            </a:r>
            <a:r>
              <a:rPr lang="fr-FR" dirty="0"/>
              <a:t> </a:t>
            </a:r>
            <a:r>
              <a:rPr lang="fr-FR" dirty="0" err="1"/>
              <a:t>general</a:t>
            </a:r>
            <a:r>
              <a:rPr lang="fr-FR" dirty="0"/>
              <a:t> 1975-1987</a:t>
            </a:r>
          </a:p>
          <a:p>
            <a:r>
              <a:rPr lang="fr-FR" dirty="0" err="1"/>
              <a:t>Initiator</a:t>
            </a:r>
            <a:r>
              <a:rPr lang="fr-FR" dirty="0"/>
              <a:t> and </a:t>
            </a:r>
            <a:r>
              <a:rPr lang="fr-FR" dirty="0" err="1"/>
              <a:t>father</a:t>
            </a:r>
            <a:r>
              <a:rPr lang="fr-FR" dirty="0"/>
              <a:t> of the VLT</a:t>
            </a:r>
          </a:p>
          <a:p>
            <a:r>
              <a:rPr lang="fr-FR" dirty="0" err="1"/>
              <a:t>Early</a:t>
            </a:r>
            <a:r>
              <a:rPr lang="fr-FR" dirty="0"/>
              <a:t> supporter of the VLTI</a:t>
            </a:r>
          </a:p>
        </p:txBody>
      </p:sp>
    </p:spTree>
    <p:extLst>
      <p:ext uri="{BB962C8B-B14F-4D97-AF65-F5344CB8AC3E}">
        <p14:creationId xmlns:p14="http://schemas.microsoft.com/office/powerpoint/2010/main" val="99756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38F8B-29CF-D1E8-B10E-90D7CF93A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6FC29-2F92-CB28-8D74-54393FA3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François Roddier	1936 – 2023	 🇫🇷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4A65B6-8BBC-0842-E2F6-8C091759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7" y="1901929"/>
            <a:ext cx="4340335" cy="40879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ACDAC5-3869-77F4-6D56-929AC2DFDCA2}"/>
              </a:ext>
            </a:extLst>
          </p:cNvPr>
          <p:cNvSpPr txBox="1"/>
          <p:nvPr/>
        </p:nvSpPr>
        <p:spPr>
          <a:xfrm>
            <a:off x="5938345" y="2217683"/>
            <a:ext cx="3343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Theory of high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imaging</a:t>
            </a:r>
            <a:endParaRPr lang="fr-FR" dirty="0"/>
          </a:p>
          <a:p>
            <a:r>
              <a:rPr lang="fr-FR" dirty="0"/>
              <a:t>New concept of adaptive </a:t>
            </a:r>
            <a:r>
              <a:rPr lang="fr-FR" dirty="0" err="1"/>
              <a:t>optics</a:t>
            </a:r>
            <a:endParaRPr lang="fr-FR" dirty="0"/>
          </a:p>
          <a:p>
            <a:r>
              <a:rPr lang="fr-FR" dirty="0"/>
              <a:t>Observations at CFHT</a:t>
            </a:r>
          </a:p>
        </p:txBody>
      </p:sp>
    </p:spTree>
    <p:extLst>
      <p:ext uri="{BB962C8B-B14F-4D97-AF65-F5344CB8AC3E}">
        <p14:creationId xmlns:p14="http://schemas.microsoft.com/office/powerpoint/2010/main" val="48244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94D4-D3BF-777B-ABE2-C2750F67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A48EF-61F7-8FEE-F5B8-3D7EB537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Jacques </a:t>
            </a:r>
            <a:r>
              <a:rPr lang="fr-FR" dirty="0" err="1"/>
              <a:t>Beckers</a:t>
            </a:r>
            <a:r>
              <a:rPr lang="fr-FR" dirty="0"/>
              <a:t>		1934 – 2021   🇳🇱      	🇺🇸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701C05-4EA7-866D-F75C-8158AAF5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59" y="1842047"/>
            <a:ext cx="3488121" cy="46508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010172-2BE1-9854-5245-5688529A7B17}"/>
              </a:ext>
            </a:extLst>
          </p:cNvPr>
          <p:cNvSpPr txBox="1"/>
          <p:nvPr/>
        </p:nvSpPr>
        <p:spPr>
          <a:xfrm>
            <a:off x="5906814" y="2270234"/>
            <a:ext cx="484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Solar </a:t>
            </a:r>
            <a:r>
              <a:rPr lang="fr-FR" dirty="0" err="1"/>
              <a:t>astronomer</a:t>
            </a:r>
            <a:r>
              <a:rPr lang="fr-FR" dirty="0"/>
              <a:t> (Sacramento Peak)</a:t>
            </a:r>
          </a:p>
          <a:p>
            <a:r>
              <a:rPr lang="fr-FR" dirty="0"/>
              <a:t>NNTT Project group 1980-199O (NOAO, Tucson)</a:t>
            </a:r>
          </a:p>
          <a:p>
            <a:r>
              <a:rPr lang="fr-FR" dirty="0"/>
              <a:t>VLTI Head at ESO for </a:t>
            </a:r>
            <a:r>
              <a:rPr lang="fr-FR" dirty="0" err="1"/>
              <a:t>implementation</a:t>
            </a:r>
            <a:r>
              <a:rPr lang="fr-FR" dirty="0"/>
              <a:t> (1988-1992)</a:t>
            </a:r>
          </a:p>
        </p:txBody>
      </p:sp>
    </p:spTree>
    <p:extLst>
      <p:ext uri="{BB962C8B-B14F-4D97-AF65-F5344CB8AC3E}">
        <p14:creationId xmlns:p14="http://schemas.microsoft.com/office/powerpoint/2010/main" val="268149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82E0-D1D0-ABB9-71D6-A9C40DAC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B1BEA-D627-9726-551B-F3EC2E3A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90" y="375635"/>
            <a:ext cx="10515600" cy="1325563"/>
          </a:xfrm>
        </p:spPr>
        <p:txBody>
          <a:bodyPr/>
          <a:lstStyle/>
          <a:p>
            <a:r>
              <a:rPr lang="fr-FR" dirty="0"/>
              <a:t>Jean-Marie </a:t>
            </a:r>
            <a:r>
              <a:rPr lang="fr-FR" dirty="0" err="1"/>
              <a:t>Mariotti</a:t>
            </a:r>
            <a:r>
              <a:rPr lang="fr-FR" dirty="0"/>
              <a:t> 	1955 – 1998. 🇫🇷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36647B-3D46-6095-8537-A2F09AD0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4" y="2070537"/>
            <a:ext cx="3496822" cy="45667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D43EEA-C006-59A5-D1B4-31E014CC64B4}"/>
              </a:ext>
            </a:extLst>
          </p:cNvPr>
          <p:cNvSpPr txBox="1"/>
          <p:nvPr/>
        </p:nvSpPr>
        <p:spPr>
          <a:xfrm>
            <a:off x="5854262" y="2575034"/>
            <a:ext cx="4063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Astronomer</a:t>
            </a:r>
            <a:r>
              <a:rPr lang="fr-FR" dirty="0"/>
              <a:t> &amp; </a:t>
            </a:r>
            <a:r>
              <a:rPr lang="fr-FR" dirty="0" err="1"/>
              <a:t>Optician</a:t>
            </a:r>
            <a:endParaRPr lang="fr-FR" dirty="0"/>
          </a:p>
          <a:p>
            <a:r>
              <a:rPr lang="fr-FR" dirty="0" err="1"/>
              <a:t>Infrared</a:t>
            </a:r>
            <a:r>
              <a:rPr lang="fr-FR" dirty="0"/>
              <a:t> </a:t>
            </a:r>
            <a:r>
              <a:rPr lang="fr-FR" dirty="0" err="1"/>
              <a:t>interferometry</a:t>
            </a:r>
            <a:r>
              <a:rPr lang="fr-FR" dirty="0"/>
              <a:t> (Meudon, Torino)</a:t>
            </a:r>
          </a:p>
          <a:p>
            <a:r>
              <a:rPr lang="fr-FR" dirty="0"/>
              <a:t>VLTI Head (1995-1998) at ESO</a:t>
            </a:r>
          </a:p>
        </p:txBody>
      </p:sp>
    </p:spTree>
    <p:extLst>
      <p:ext uri="{BB962C8B-B14F-4D97-AF65-F5344CB8AC3E}">
        <p14:creationId xmlns:p14="http://schemas.microsoft.com/office/powerpoint/2010/main" val="361300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6C0CD-00DE-56E5-A94D-44CF46A6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61D25-74D0-BD21-56E9-FC2F6A2D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Jean-Pierre Swings		1943 – 2023      🇧🇪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59EA6-335D-65C6-2C9D-3125B23F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92" y="1924049"/>
            <a:ext cx="4490545" cy="42232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DC70FD-FC25-BB9C-5196-5ED071270566}"/>
              </a:ext>
            </a:extLst>
          </p:cNvPr>
          <p:cNvSpPr txBox="1"/>
          <p:nvPr/>
        </p:nvSpPr>
        <p:spPr>
          <a:xfrm>
            <a:off x="6411310" y="2427890"/>
            <a:ext cx="4154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Astronomer</a:t>
            </a:r>
            <a:r>
              <a:rPr lang="fr-FR" dirty="0"/>
              <a:t> (Liège)</a:t>
            </a:r>
          </a:p>
          <a:p>
            <a:r>
              <a:rPr lang="fr-FR" dirty="0"/>
              <a:t>Chair of VLT </a:t>
            </a:r>
            <a:r>
              <a:rPr lang="fr-FR" dirty="0" err="1"/>
              <a:t>Working</a:t>
            </a:r>
            <a:r>
              <a:rPr lang="fr-FR" dirty="0"/>
              <a:t> Group (1980 – 1986)</a:t>
            </a:r>
          </a:p>
          <a:p>
            <a:r>
              <a:rPr lang="fr-FR" dirty="0" err="1"/>
              <a:t>Member</a:t>
            </a:r>
            <a:r>
              <a:rPr lang="fr-FR" dirty="0"/>
              <a:t>, VLTI </a:t>
            </a:r>
            <a:r>
              <a:rPr lang="fr-FR" dirty="0" err="1"/>
              <a:t>Working</a:t>
            </a:r>
            <a:r>
              <a:rPr lang="fr-FR" dirty="0"/>
              <a:t> Group (1984-1987)</a:t>
            </a:r>
          </a:p>
        </p:txBody>
      </p:sp>
    </p:spTree>
    <p:extLst>
      <p:ext uri="{BB962C8B-B14F-4D97-AF65-F5344CB8AC3E}">
        <p14:creationId xmlns:p14="http://schemas.microsoft.com/office/powerpoint/2010/main" val="359457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B81BB-7D20-6BBC-C7B9-6B253354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910D4-0864-D803-063B-7E8A4AC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Renaud Foy 		1944 -  2024	 🇫🇷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167AEB-A7F4-8A5B-CA41-BB3C7E15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8" y="1953829"/>
            <a:ext cx="4360818" cy="40685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787C8F-32F0-DA13-ABD6-AA924CBFC863}"/>
              </a:ext>
            </a:extLst>
          </p:cNvPr>
          <p:cNvSpPr txBox="1"/>
          <p:nvPr/>
        </p:nvSpPr>
        <p:spPr>
          <a:xfrm>
            <a:off x="6432331" y="2480441"/>
            <a:ext cx="3256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Astronomer</a:t>
            </a:r>
            <a:endParaRPr lang="fr-FR" dirty="0"/>
          </a:p>
          <a:p>
            <a:r>
              <a:rPr lang="fr-FR" dirty="0" err="1"/>
              <a:t>Speckle</a:t>
            </a:r>
            <a:r>
              <a:rPr lang="fr-FR" dirty="0"/>
              <a:t> </a:t>
            </a:r>
            <a:r>
              <a:rPr lang="fr-FR" dirty="0" err="1"/>
              <a:t>interferometry</a:t>
            </a:r>
            <a:endParaRPr lang="fr-FR" dirty="0"/>
          </a:p>
          <a:p>
            <a:r>
              <a:rPr lang="fr-FR" dirty="0"/>
              <a:t>Laser star(1985) </a:t>
            </a:r>
            <a:r>
              <a:rPr lang="fr-FR" dirty="0" err="1"/>
              <a:t>with</a:t>
            </a:r>
            <a:r>
              <a:rPr lang="fr-FR" dirty="0"/>
              <a:t> A. Labeyrie</a:t>
            </a:r>
          </a:p>
        </p:txBody>
      </p:sp>
    </p:spTree>
    <p:extLst>
      <p:ext uri="{BB962C8B-B14F-4D97-AF65-F5344CB8AC3E}">
        <p14:creationId xmlns:p14="http://schemas.microsoft.com/office/powerpoint/2010/main" val="31111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4DCFA-186A-6C59-0A12-50888DFD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Leonid </a:t>
            </a:r>
            <a:r>
              <a:rPr lang="fr-FR" dirty="0" err="1"/>
              <a:t>Weliachew</a:t>
            </a:r>
            <a:r>
              <a:rPr lang="fr-FR" dirty="0"/>
              <a:t>		1936 – 1986	 🇫🇷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48ACC-20A0-0232-BA4B-B8AE4563E4D6}"/>
              </a:ext>
            </a:extLst>
          </p:cNvPr>
          <p:cNvSpPr/>
          <p:nvPr/>
        </p:nvSpPr>
        <p:spPr>
          <a:xfrm>
            <a:off x="1439917" y="2522483"/>
            <a:ext cx="2764221" cy="3289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AF76CF-31F7-57C0-72BB-FAC57A40ED38}"/>
              </a:ext>
            </a:extLst>
          </p:cNvPr>
          <p:cNvSpPr txBox="1"/>
          <p:nvPr/>
        </p:nvSpPr>
        <p:spPr>
          <a:xfrm>
            <a:off x="5791200" y="2753710"/>
            <a:ext cx="343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Radioastronomer</a:t>
            </a:r>
            <a:r>
              <a:rPr lang="fr-FR" dirty="0"/>
              <a:t> (Meudon, IRAM)</a:t>
            </a:r>
          </a:p>
          <a:p>
            <a:r>
              <a:rPr lang="fr-FR" dirty="0"/>
              <a:t>VLTI Consultant</a:t>
            </a:r>
          </a:p>
        </p:txBody>
      </p:sp>
    </p:spTree>
    <p:extLst>
      <p:ext uri="{BB962C8B-B14F-4D97-AF65-F5344CB8AC3E}">
        <p14:creationId xmlns:p14="http://schemas.microsoft.com/office/powerpoint/2010/main" val="247648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B4C28-AD75-2B72-10A9-BCD91D8A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3897" cy="1325563"/>
          </a:xfrm>
        </p:spPr>
        <p:txBody>
          <a:bodyPr/>
          <a:lstStyle/>
          <a:p>
            <a:r>
              <a:rPr lang="fr-FR" dirty="0"/>
              <a:t>Riccardo </a:t>
            </a:r>
            <a:r>
              <a:rPr lang="fr-FR" dirty="0" err="1"/>
              <a:t>Giacconi</a:t>
            </a:r>
            <a:r>
              <a:rPr lang="fr-FR" dirty="0"/>
              <a:t>		1931 – 1999	🇨🇮 🇺🇸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ECEFE6-0C59-946E-2535-6984143F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27" y="2441575"/>
            <a:ext cx="3251200" cy="40513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B02EF9-08FF-2A77-5587-715DC8638F42}"/>
              </a:ext>
            </a:extLst>
          </p:cNvPr>
          <p:cNvSpPr txBox="1"/>
          <p:nvPr/>
        </p:nvSpPr>
        <p:spPr>
          <a:xfrm>
            <a:off x="5696607" y="2659117"/>
            <a:ext cx="416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ESO DG 1993-1999</a:t>
            </a:r>
          </a:p>
          <a:p>
            <a:r>
              <a:rPr lang="fr-FR" dirty="0" err="1"/>
              <a:t>Recovery</a:t>
            </a:r>
            <a:r>
              <a:rPr lang="fr-FR" dirty="0"/>
              <a:t> plan for Adaptive </a:t>
            </a:r>
            <a:r>
              <a:rPr lang="fr-FR" dirty="0" err="1"/>
              <a:t>optics</a:t>
            </a:r>
            <a:r>
              <a:rPr lang="fr-FR" dirty="0"/>
              <a:t> and VLTI</a:t>
            </a:r>
          </a:p>
        </p:txBody>
      </p:sp>
    </p:spTree>
    <p:extLst>
      <p:ext uri="{BB962C8B-B14F-4D97-AF65-F5344CB8AC3E}">
        <p14:creationId xmlns:p14="http://schemas.microsoft.com/office/powerpoint/2010/main" val="6200532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257</Words>
  <Application>Microsoft Macintosh PowerPoint</Application>
  <PresentationFormat>Grand écran</PresentationFormat>
  <Paragraphs>44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Daniel Enard   1939-2008   🇫🇷  Raymond Wilson  1928-2018 🇬🇧</vt:lpstr>
      <vt:lpstr>Lodewijk Woltjer  1930 – 2019.      🇳🇱</vt:lpstr>
      <vt:lpstr>François Roddier 1936 – 2023  🇫🇷</vt:lpstr>
      <vt:lpstr>Jacques Beckers  1934 – 2021   🇳🇱       🇺🇸</vt:lpstr>
      <vt:lpstr>Jean-Marie Mariotti  1955 – 1998. 🇫🇷</vt:lpstr>
      <vt:lpstr>Jean-Pierre Swings  1943 – 2023      🇧🇪</vt:lpstr>
      <vt:lpstr>Renaud Foy   1944 -  2024  🇫🇷</vt:lpstr>
      <vt:lpstr>Leonid Weliachew  1936 – 1986  🇫🇷</vt:lpstr>
      <vt:lpstr>Riccardo Giacconi  1931 – 1999 🇨🇮 🇺🇸</vt:lpstr>
      <vt:lpstr>Absents, vivants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2025-01-16T15:12:51Z</dcterms:created>
  <dcterms:modified xsi:type="dcterms:W3CDTF">2025-01-22T20:35:25Z</dcterms:modified>
</cp:coreProperties>
</file>